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9" r:id="rId5"/>
    <p:sldId id="260" r:id="rId6"/>
    <p:sldId id="263" r:id="rId7"/>
    <p:sldId id="262" r:id="rId8"/>
    <p:sldId id="265" r:id="rId9"/>
    <p:sldId id="266" r:id="rId10"/>
    <p:sldId id="267" r:id="rId11"/>
    <p:sldId id="268" r:id="rId12"/>
    <p:sldId id="269" r:id="rId13"/>
    <p:sldId id="272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C64D7E-2E10-4AA2-8335-5912FD87C8D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67095A-E040-4C7B-8985-7210A6F901D5}">
      <dgm:prSet phldrT="[Текст]" custT="1"/>
      <dgm:spPr>
        <a:solidFill>
          <a:srgbClr val="FF9933"/>
        </a:solidFill>
      </dgm:spPr>
      <dgm:t>
        <a:bodyPr/>
        <a:lstStyle/>
        <a:p>
          <a:r>
            <a:rPr lang="ru-RU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одноцветный фон с небольшим количеством оттенков</a:t>
          </a:r>
          <a:endParaRPr lang="ru-RU" sz="2800" b="1" dirty="0">
            <a:solidFill>
              <a:schemeClr val="tx2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AF8E381F-5A4C-4ABC-8121-9183D9047297}" type="parTrans" cxnId="{626DAC77-A8E7-4133-BA5D-C16071F5ADB9}">
      <dgm:prSet/>
      <dgm:spPr/>
      <dgm:t>
        <a:bodyPr/>
        <a:lstStyle/>
        <a:p>
          <a:endParaRPr lang="ru-RU"/>
        </a:p>
      </dgm:t>
    </dgm:pt>
    <dgm:pt modelId="{E98F1995-6294-4EBB-8070-798A4A6A77C7}" type="sibTrans" cxnId="{626DAC77-A8E7-4133-BA5D-C16071F5ADB9}">
      <dgm:prSet/>
      <dgm:spPr/>
      <dgm:t>
        <a:bodyPr/>
        <a:lstStyle/>
        <a:p>
          <a:endParaRPr lang="ru-RU"/>
        </a:p>
      </dgm:t>
    </dgm:pt>
    <dgm:pt modelId="{43E7CBD7-2647-48BB-BCFB-04522436B37F}">
      <dgm:prSet phldrT="[Текст]" custT="1"/>
      <dgm:spPr>
        <a:solidFill>
          <a:srgbClr val="FF9900"/>
        </a:solidFill>
      </dgm:spPr>
      <dgm:t>
        <a:bodyPr/>
        <a:lstStyle/>
        <a:p>
          <a:r>
            <a:rPr lang="ru-RU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основной мотив наносится с помощью простых и четких линий и, как правило, занимает почти весь фон</a:t>
          </a:r>
          <a:endParaRPr lang="ru-RU" sz="2800" b="1" dirty="0">
            <a:solidFill>
              <a:schemeClr val="tx2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6C299674-52D9-414E-B510-29C9E60E2323}" type="parTrans" cxnId="{5E7FE7A6-DDC3-42A8-AF2D-367E683786A9}">
      <dgm:prSet/>
      <dgm:spPr/>
      <dgm:t>
        <a:bodyPr/>
        <a:lstStyle/>
        <a:p>
          <a:endParaRPr lang="ru-RU"/>
        </a:p>
      </dgm:t>
    </dgm:pt>
    <dgm:pt modelId="{1C322C31-562E-4415-A859-18D29E5E1CA9}" type="sibTrans" cxnId="{5E7FE7A6-DDC3-42A8-AF2D-367E683786A9}">
      <dgm:prSet/>
      <dgm:spPr/>
      <dgm:t>
        <a:bodyPr/>
        <a:lstStyle/>
        <a:p>
          <a:endParaRPr lang="ru-RU"/>
        </a:p>
      </dgm:t>
    </dgm:pt>
    <dgm:pt modelId="{ECE2BAD5-6C2C-4C28-AF50-F0BA975134F6}">
      <dgm:prSet custT="1"/>
      <dgm:spPr/>
      <dgm:t>
        <a:bodyPr/>
        <a:lstStyle/>
        <a:p>
          <a:r>
            <a:rPr lang="ru-RU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повторяющийся рисунок линий придает изображению характер живого экспрессивного орнамента</a:t>
          </a:r>
          <a:endParaRPr lang="ru-RU" sz="2800" b="1" dirty="0">
            <a:solidFill>
              <a:schemeClr val="tx2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77C217F-3A4F-462D-B4B3-4CB3D523B271}" type="parTrans" cxnId="{6A73A479-3440-4C1B-A15B-23E032686108}">
      <dgm:prSet/>
      <dgm:spPr/>
      <dgm:t>
        <a:bodyPr/>
        <a:lstStyle/>
        <a:p>
          <a:endParaRPr lang="ru-RU"/>
        </a:p>
      </dgm:t>
    </dgm:pt>
    <dgm:pt modelId="{BE9E74D0-49BF-4AAE-99B3-8F8050113624}" type="sibTrans" cxnId="{6A73A479-3440-4C1B-A15B-23E032686108}">
      <dgm:prSet/>
      <dgm:spPr/>
      <dgm:t>
        <a:bodyPr/>
        <a:lstStyle/>
        <a:p>
          <a:endParaRPr lang="ru-RU"/>
        </a:p>
      </dgm:t>
    </dgm:pt>
    <dgm:pt modelId="{97B1BA7F-B0AA-4B04-A130-A0EE362E8E63}" type="pres">
      <dgm:prSet presAssocID="{7AC64D7E-2E10-4AA2-8335-5912FD87C8D8}" presName="linear" presStyleCnt="0">
        <dgm:presLayoutVars>
          <dgm:dir/>
          <dgm:animLvl val="lvl"/>
          <dgm:resizeHandles val="exact"/>
        </dgm:presLayoutVars>
      </dgm:prSet>
      <dgm:spPr/>
    </dgm:pt>
    <dgm:pt modelId="{282AEE6E-D2A6-4186-B834-EC853C6E8700}" type="pres">
      <dgm:prSet presAssocID="{C967095A-E040-4C7B-8985-7210A6F901D5}" presName="parentLin" presStyleCnt="0"/>
      <dgm:spPr/>
    </dgm:pt>
    <dgm:pt modelId="{7D4EFFBC-827B-407E-8F2A-859C2AFEB554}" type="pres">
      <dgm:prSet presAssocID="{C967095A-E040-4C7B-8985-7210A6F901D5}" presName="parentLeftMargin" presStyleLbl="node1" presStyleIdx="0" presStyleCnt="3"/>
      <dgm:spPr/>
    </dgm:pt>
    <dgm:pt modelId="{2B584257-92A0-4EED-B118-F3C0B78FF62C}" type="pres">
      <dgm:prSet presAssocID="{C967095A-E040-4C7B-8985-7210A6F901D5}" presName="parentText" presStyleLbl="node1" presStyleIdx="0" presStyleCnt="3" custScaleX="133083" custScaleY="366428" custLinFactNeighborX="40488" custLinFactNeighborY="-649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D6911-BA95-4342-89EC-FD0043CCFFC0}" type="pres">
      <dgm:prSet presAssocID="{C967095A-E040-4C7B-8985-7210A6F901D5}" presName="negativeSpace" presStyleCnt="0"/>
      <dgm:spPr/>
    </dgm:pt>
    <dgm:pt modelId="{2033F670-4D71-47DC-9C71-38597951E17B}" type="pres">
      <dgm:prSet presAssocID="{C967095A-E040-4C7B-8985-7210A6F901D5}" presName="childText" presStyleLbl="conFgAcc1" presStyleIdx="0" presStyleCnt="3" custScaleY="223982" custLinFactY="-93688" custLinFactNeighborY="-100000">
        <dgm:presLayoutVars>
          <dgm:bulletEnabled val="1"/>
        </dgm:presLayoutVars>
      </dgm:prSet>
      <dgm:spPr/>
    </dgm:pt>
    <dgm:pt modelId="{0C261CE8-AB7E-4D40-993C-40E5FF290B4D}" type="pres">
      <dgm:prSet presAssocID="{E98F1995-6294-4EBB-8070-798A4A6A77C7}" presName="spaceBetweenRectangles" presStyleCnt="0"/>
      <dgm:spPr/>
    </dgm:pt>
    <dgm:pt modelId="{A2AB14BB-01BD-4952-B4D5-3D98291E4494}" type="pres">
      <dgm:prSet presAssocID="{43E7CBD7-2647-48BB-BCFB-04522436B37F}" presName="parentLin" presStyleCnt="0"/>
      <dgm:spPr/>
    </dgm:pt>
    <dgm:pt modelId="{959C8522-48CF-4FBE-BBD6-5DF4260598D6}" type="pres">
      <dgm:prSet presAssocID="{43E7CBD7-2647-48BB-BCFB-04522436B37F}" presName="parentLeftMargin" presStyleLbl="node1" presStyleIdx="0" presStyleCnt="3"/>
      <dgm:spPr/>
    </dgm:pt>
    <dgm:pt modelId="{122B38E5-66D3-4E54-A384-2FA6EF09DC06}" type="pres">
      <dgm:prSet presAssocID="{43E7CBD7-2647-48BB-BCFB-04522436B37F}" presName="parentText" presStyleLbl="node1" presStyleIdx="1" presStyleCnt="3" custScaleX="132582" custScaleY="360980" custLinFactNeighborX="40488" custLinFactNeighborY="68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6A01BB-DF4D-4ACC-AEFF-C561F64EFE75}" type="pres">
      <dgm:prSet presAssocID="{43E7CBD7-2647-48BB-BCFB-04522436B37F}" presName="negativeSpace" presStyleCnt="0"/>
      <dgm:spPr/>
    </dgm:pt>
    <dgm:pt modelId="{B9A29401-F02F-40D3-B9C5-FC46246CC2B9}" type="pres">
      <dgm:prSet presAssocID="{43E7CBD7-2647-48BB-BCFB-04522436B37F}" presName="childText" presStyleLbl="conFgAcc1" presStyleIdx="1" presStyleCnt="3" custScaleY="231752" custLinFactY="-31603" custLinFactNeighborY="-100000">
        <dgm:presLayoutVars>
          <dgm:bulletEnabled val="1"/>
        </dgm:presLayoutVars>
      </dgm:prSet>
      <dgm:spPr/>
    </dgm:pt>
    <dgm:pt modelId="{FBF93ED7-BD1B-4679-B4CD-EBC0C2F8C93B}" type="pres">
      <dgm:prSet presAssocID="{1C322C31-562E-4415-A859-18D29E5E1CA9}" presName="spaceBetweenRectangles" presStyleCnt="0"/>
      <dgm:spPr/>
    </dgm:pt>
    <dgm:pt modelId="{EDC40149-9D9E-410B-A34F-C7FB115E3167}" type="pres">
      <dgm:prSet presAssocID="{ECE2BAD5-6C2C-4C28-AF50-F0BA975134F6}" presName="parentLin" presStyleCnt="0"/>
      <dgm:spPr/>
    </dgm:pt>
    <dgm:pt modelId="{2F3AE434-B3B9-4055-A669-BA238B5944DE}" type="pres">
      <dgm:prSet presAssocID="{ECE2BAD5-6C2C-4C28-AF50-F0BA975134F6}" presName="parentLeftMargin" presStyleLbl="node1" presStyleIdx="1" presStyleCnt="3"/>
      <dgm:spPr/>
    </dgm:pt>
    <dgm:pt modelId="{D56B73C0-4E87-459B-8BEC-910ED2077BBE}" type="pres">
      <dgm:prSet presAssocID="{ECE2BAD5-6C2C-4C28-AF50-F0BA975134F6}" presName="parentText" presStyleLbl="node1" presStyleIdx="2" presStyleCnt="3" custScaleX="132585" custScaleY="370844" custLinFactY="1597" custLinFactNeighborX="5804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93687D-52F1-4B83-B504-B22B7B20CD5B}" type="pres">
      <dgm:prSet presAssocID="{ECE2BAD5-6C2C-4C28-AF50-F0BA975134F6}" presName="negativeSpace" presStyleCnt="0"/>
      <dgm:spPr/>
    </dgm:pt>
    <dgm:pt modelId="{89B924E3-21D6-4223-9AA2-2162CC5235D0}" type="pres">
      <dgm:prSet presAssocID="{ECE2BAD5-6C2C-4C28-AF50-F0BA975134F6}" presName="childText" presStyleLbl="conFgAcc1" presStyleIdx="2" presStyleCnt="3" custScaleY="221494" custLinFactY="132447" custLinFactNeighborY="200000">
        <dgm:presLayoutVars>
          <dgm:bulletEnabled val="1"/>
        </dgm:presLayoutVars>
      </dgm:prSet>
      <dgm:spPr/>
    </dgm:pt>
  </dgm:ptLst>
  <dgm:cxnLst>
    <dgm:cxn modelId="{626DAC77-A8E7-4133-BA5D-C16071F5ADB9}" srcId="{7AC64D7E-2E10-4AA2-8335-5912FD87C8D8}" destId="{C967095A-E040-4C7B-8985-7210A6F901D5}" srcOrd="0" destOrd="0" parTransId="{AF8E381F-5A4C-4ABC-8121-9183D9047297}" sibTransId="{E98F1995-6294-4EBB-8070-798A4A6A77C7}"/>
    <dgm:cxn modelId="{6A73A479-3440-4C1B-A15B-23E032686108}" srcId="{7AC64D7E-2E10-4AA2-8335-5912FD87C8D8}" destId="{ECE2BAD5-6C2C-4C28-AF50-F0BA975134F6}" srcOrd="2" destOrd="0" parTransId="{577C217F-3A4F-462D-B4B3-4CB3D523B271}" sibTransId="{BE9E74D0-49BF-4AAE-99B3-8F8050113624}"/>
    <dgm:cxn modelId="{5E7FE7A6-DDC3-42A8-AF2D-367E683786A9}" srcId="{7AC64D7E-2E10-4AA2-8335-5912FD87C8D8}" destId="{43E7CBD7-2647-48BB-BCFB-04522436B37F}" srcOrd="1" destOrd="0" parTransId="{6C299674-52D9-414E-B510-29C9E60E2323}" sibTransId="{1C322C31-562E-4415-A859-18D29E5E1CA9}"/>
    <dgm:cxn modelId="{57D5959B-FE0F-4C00-AECD-99BA5759EA06}" type="presOf" srcId="{7AC64D7E-2E10-4AA2-8335-5912FD87C8D8}" destId="{97B1BA7F-B0AA-4B04-A130-A0EE362E8E63}" srcOrd="0" destOrd="0" presId="urn:microsoft.com/office/officeart/2005/8/layout/list1"/>
    <dgm:cxn modelId="{9514FF9A-C104-4D89-9B7B-43DB3E1B1723}" type="presOf" srcId="{43E7CBD7-2647-48BB-BCFB-04522436B37F}" destId="{959C8522-48CF-4FBE-BBD6-5DF4260598D6}" srcOrd="0" destOrd="0" presId="urn:microsoft.com/office/officeart/2005/8/layout/list1"/>
    <dgm:cxn modelId="{FCEAF79E-5E10-407B-AC5F-390B6DE6E598}" type="presOf" srcId="{ECE2BAD5-6C2C-4C28-AF50-F0BA975134F6}" destId="{D56B73C0-4E87-459B-8BEC-910ED2077BBE}" srcOrd="1" destOrd="0" presId="urn:microsoft.com/office/officeart/2005/8/layout/list1"/>
    <dgm:cxn modelId="{DFC727FF-6E2F-4B89-B5AB-1432A76FE8E1}" type="presOf" srcId="{43E7CBD7-2647-48BB-BCFB-04522436B37F}" destId="{122B38E5-66D3-4E54-A384-2FA6EF09DC06}" srcOrd="1" destOrd="0" presId="urn:microsoft.com/office/officeart/2005/8/layout/list1"/>
    <dgm:cxn modelId="{DB281CFE-5719-48B8-952A-2CDDEECA2027}" type="presOf" srcId="{C967095A-E040-4C7B-8985-7210A6F901D5}" destId="{2B584257-92A0-4EED-B118-F3C0B78FF62C}" srcOrd="1" destOrd="0" presId="urn:microsoft.com/office/officeart/2005/8/layout/list1"/>
    <dgm:cxn modelId="{4AC6CA36-819B-4575-A477-DCA57078B363}" type="presOf" srcId="{ECE2BAD5-6C2C-4C28-AF50-F0BA975134F6}" destId="{2F3AE434-B3B9-4055-A669-BA238B5944DE}" srcOrd="0" destOrd="0" presId="urn:microsoft.com/office/officeart/2005/8/layout/list1"/>
    <dgm:cxn modelId="{D5055972-E024-4EE7-912C-EEAEDB9DAD23}" type="presOf" srcId="{C967095A-E040-4C7B-8985-7210A6F901D5}" destId="{7D4EFFBC-827B-407E-8F2A-859C2AFEB554}" srcOrd="0" destOrd="0" presId="urn:microsoft.com/office/officeart/2005/8/layout/list1"/>
    <dgm:cxn modelId="{E74B0CEA-A544-4C59-8BFF-76B480F3F16F}" type="presParOf" srcId="{97B1BA7F-B0AA-4B04-A130-A0EE362E8E63}" destId="{282AEE6E-D2A6-4186-B834-EC853C6E8700}" srcOrd="0" destOrd="0" presId="urn:microsoft.com/office/officeart/2005/8/layout/list1"/>
    <dgm:cxn modelId="{0630C7FD-2B59-4873-AC77-4608B7D2190E}" type="presParOf" srcId="{282AEE6E-D2A6-4186-B834-EC853C6E8700}" destId="{7D4EFFBC-827B-407E-8F2A-859C2AFEB554}" srcOrd="0" destOrd="0" presId="urn:microsoft.com/office/officeart/2005/8/layout/list1"/>
    <dgm:cxn modelId="{065B9FE7-C29C-452C-A335-30F95CF07D91}" type="presParOf" srcId="{282AEE6E-D2A6-4186-B834-EC853C6E8700}" destId="{2B584257-92A0-4EED-B118-F3C0B78FF62C}" srcOrd="1" destOrd="0" presId="urn:microsoft.com/office/officeart/2005/8/layout/list1"/>
    <dgm:cxn modelId="{4A35DFC4-21C2-4780-B5A6-33609D06E849}" type="presParOf" srcId="{97B1BA7F-B0AA-4B04-A130-A0EE362E8E63}" destId="{3F0D6911-BA95-4342-89EC-FD0043CCFFC0}" srcOrd="1" destOrd="0" presId="urn:microsoft.com/office/officeart/2005/8/layout/list1"/>
    <dgm:cxn modelId="{F07B9DF0-D2E8-41B4-B470-B0E48FAD8013}" type="presParOf" srcId="{97B1BA7F-B0AA-4B04-A130-A0EE362E8E63}" destId="{2033F670-4D71-47DC-9C71-38597951E17B}" srcOrd="2" destOrd="0" presId="urn:microsoft.com/office/officeart/2005/8/layout/list1"/>
    <dgm:cxn modelId="{E7031A0B-B979-449F-B7EF-B2596C45BBDD}" type="presParOf" srcId="{97B1BA7F-B0AA-4B04-A130-A0EE362E8E63}" destId="{0C261CE8-AB7E-4D40-993C-40E5FF290B4D}" srcOrd="3" destOrd="0" presId="urn:microsoft.com/office/officeart/2005/8/layout/list1"/>
    <dgm:cxn modelId="{AF4FB0D2-356D-431D-97CF-D7DF2F4E5A33}" type="presParOf" srcId="{97B1BA7F-B0AA-4B04-A130-A0EE362E8E63}" destId="{A2AB14BB-01BD-4952-B4D5-3D98291E4494}" srcOrd="4" destOrd="0" presId="urn:microsoft.com/office/officeart/2005/8/layout/list1"/>
    <dgm:cxn modelId="{06A27FB8-1F21-4589-BEC7-318E2ECAB62F}" type="presParOf" srcId="{A2AB14BB-01BD-4952-B4D5-3D98291E4494}" destId="{959C8522-48CF-4FBE-BBD6-5DF4260598D6}" srcOrd="0" destOrd="0" presId="urn:microsoft.com/office/officeart/2005/8/layout/list1"/>
    <dgm:cxn modelId="{08D0AD1A-FEB6-4561-A5D3-6DE2752488C3}" type="presParOf" srcId="{A2AB14BB-01BD-4952-B4D5-3D98291E4494}" destId="{122B38E5-66D3-4E54-A384-2FA6EF09DC06}" srcOrd="1" destOrd="0" presId="urn:microsoft.com/office/officeart/2005/8/layout/list1"/>
    <dgm:cxn modelId="{3B4A83FB-065B-4ED8-8727-3E3A675D970D}" type="presParOf" srcId="{97B1BA7F-B0AA-4B04-A130-A0EE362E8E63}" destId="{456A01BB-DF4D-4ACC-AEFF-C561F64EFE75}" srcOrd="5" destOrd="0" presId="urn:microsoft.com/office/officeart/2005/8/layout/list1"/>
    <dgm:cxn modelId="{8E62EA54-B667-42F5-B647-A1E2A62066C3}" type="presParOf" srcId="{97B1BA7F-B0AA-4B04-A130-A0EE362E8E63}" destId="{B9A29401-F02F-40D3-B9C5-FC46246CC2B9}" srcOrd="6" destOrd="0" presId="urn:microsoft.com/office/officeart/2005/8/layout/list1"/>
    <dgm:cxn modelId="{229E2888-546B-4ED0-A500-4867565E5903}" type="presParOf" srcId="{97B1BA7F-B0AA-4B04-A130-A0EE362E8E63}" destId="{FBF93ED7-BD1B-4679-B4CD-EBC0C2F8C93B}" srcOrd="7" destOrd="0" presId="urn:microsoft.com/office/officeart/2005/8/layout/list1"/>
    <dgm:cxn modelId="{3B0FA913-8246-4419-B968-63AC3F74E7E0}" type="presParOf" srcId="{97B1BA7F-B0AA-4B04-A130-A0EE362E8E63}" destId="{EDC40149-9D9E-410B-A34F-C7FB115E3167}" srcOrd="8" destOrd="0" presId="urn:microsoft.com/office/officeart/2005/8/layout/list1"/>
    <dgm:cxn modelId="{EE9827FF-9B84-443F-A338-F17EAE0A4B7A}" type="presParOf" srcId="{EDC40149-9D9E-410B-A34F-C7FB115E3167}" destId="{2F3AE434-B3B9-4055-A669-BA238B5944DE}" srcOrd="0" destOrd="0" presId="urn:microsoft.com/office/officeart/2005/8/layout/list1"/>
    <dgm:cxn modelId="{87EB545D-6E51-464D-901B-ED86FA0CE3AF}" type="presParOf" srcId="{EDC40149-9D9E-410B-A34F-C7FB115E3167}" destId="{D56B73C0-4E87-459B-8BEC-910ED2077BBE}" srcOrd="1" destOrd="0" presId="urn:microsoft.com/office/officeart/2005/8/layout/list1"/>
    <dgm:cxn modelId="{C9D79C90-0995-4A91-B9E0-833A323058BE}" type="presParOf" srcId="{97B1BA7F-B0AA-4B04-A130-A0EE362E8E63}" destId="{8D93687D-52F1-4B83-B504-B22B7B20CD5B}" srcOrd="9" destOrd="0" presId="urn:microsoft.com/office/officeart/2005/8/layout/list1"/>
    <dgm:cxn modelId="{9B2B298E-E21A-4AC8-828B-FE2BCA2552AA}" type="presParOf" srcId="{97B1BA7F-B0AA-4B04-A130-A0EE362E8E63}" destId="{89B924E3-21D6-4223-9AA2-2162CC5235D0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214554"/>
            <a:ext cx="7572428" cy="9144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Живопись </a:t>
            </a:r>
            <a:r>
              <a:rPr lang="ru-RU" sz="4400" b="1" dirty="0" err="1" smtClean="0">
                <a:latin typeface="Arial" pitchFamily="34" charset="0"/>
                <a:cs typeface="Arial" pitchFamily="34" charset="0"/>
              </a:rPr>
              <a:t>тинга-тинга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143636" y="4643446"/>
            <a:ext cx="2786082" cy="162878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Т. Н. Гусева, воспитатель </a:t>
            </a:r>
            <a:r>
              <a:rPr lang="ru-RU" sz="2800" b="1" dirty="0" err="1" smtClean="0">
                <a:solidFill>
                  <a:schemeClr val="tx2">
                    <a:shade val="75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АДОУ № 1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1071538" y="142852"/>
            <a:ext cx="7572428" cy="64294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Выполнение рисунка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" name="Рисунок 2" descr="Мастер-класс Урок рисования Рисование и живопись Жирафы в стиле Тинга Тинга Гуашь фото 4"/>
          <p:cNvPicPr/>
          <p:nvPr/>
        </p:nvPicPr>
        <p:blipFill>
          <a:blip r:embed="rId2"/>
          <a:srcRect l="8184" t="3854" r="5300" b="1931"/>
          <a:stretch>
            <a:fillRect/>
          </a:stretch>
        </p:blipFill>
        <p:spPr bwMode="auto">
          <a:xfrm>
            <a:off x="357158" y="1142984"/>
            <a:ext cx="428628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Мастер-класс Урок рисования Рисование и живопись Жирафы в стиле Тинга Тинга Гуашь фото 5"/>
          <p:cNvPicPr/>
          <p:nvPr/>
        </p:nvPicPr>
        <p:blipFill>
          <a:blip r:embed="rId3"/>
          <a:srcRect l="5300" t="5776" r="8183" b="1931"/>
          <a:stretch>
            <a:fillRect/>
          </a:stretch>
        </p:blipFill>
        <p:spPr bwMode="auto">
          <a:xfrm>
            <a:off x="4643438" y="1643050"/>
            <a:ext cx="428628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785786" y="5072074"/>
            <a:ext cx="7929618" cy="15716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тонкой кистью или с помощью трафарета рисуем животных, птиц, деревья черной гуашью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Char char="-"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1071538" y="142852"/>
            <a:ext cx="7572428" cy="64294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Детализация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42910" y="5286388"/>
            <a:ext cx="8072494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kumimoji="0" lang="ru-RU" sz="28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асписываем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белой краской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Char char="-"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" name="Рисунок 5" descr="Мастер-класс Урок рисования Рисование и живопись Жирафы в стиле Тинга Тинга Гуашь фото 7"/>
          <p:cNvPicPr/>
          <p:nvPr/>
        </p:nvPicPr>
        <p:blipFill>
          <a:blip r:embed="rId2"/>
          <a:srcRect l="1442" t="3846" r="7715" b="3862"/>
          <a:stretch>
            <a:fillRect/>
          </a:stretch>
        </p:blipFill>
        <p:spPr bwMode="auto">
          <a:xfrm>
            <a:off x="357158" y="1357298"/>
            <a:ext cx="4357718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Мастер-класс Урок рисования Рисование и живопись Жирафы в стиле Тинга Тинга Гуашь фото 10"/>
          <p:cNvPicPr/>
          <p:nvPr/>
        </p:nvPicPr>
        <p:blipFill>
          <a:blip r:embed="rId3"/>
          <a:srcRect l="974" r="3858"/>
          <a:stretch>
            <a:fillRect/>
          </a:stretch>
        </p:blipFill>
        <p:spPr bwMode="auto">
          <a:xfrm>
            <a:off x="4714876" y="1785926"/>
            <a:ext cx="4143404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1071538" y="142852"/>
            <a:ext cx="7572428" cy="64294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Детализация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42910" y="5643578"/>
            <a:ext cx="8072494" cy="92871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очечной техникой дорисовываем цветущее дерево, цветы, животных, птиц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Char char="-"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" name="Рисунок 6" descr="Мастер-класс Урок рисования Рисование и живопись Жирафы в стиле Тинга Тинга Гуашь фото 14"/>
          <p:cNvPicPr/>
          <p:nvPr/>
        </p:nvPicPr>
        <p:blipFill>
          <a:blip r:embed="rId2"/>
          <a:srcRect l="974" t="7699" r="3858" b="3854"/>
          <a:stretch>
            <a:fillRect/>
          </a:stretch>
        </p:blipFill>
        <p:spPr bwMode="auto">
          <a:xfrm>
            <a:off x="1000100" y="1000108"/>
            <a:ext cx="7143800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642938" y="1428750"/>
            <a:ext cx="8072437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«Есть только  два способа прожить свою жизнь. </a:t>
            </a:r>
          </a:p>
          <a:p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Первый – так, будто чудес </a:t>
            </a:r>
          </a:p>
          <a:p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свете не бывает.  </a:t>
            </a:r>
          </a:p>
          <a:p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Второй – так, будто  все  </a:t>
            </a:r>
          </a:p>
          <a:p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свете является чудом»</a:t>
            </a:r>
          </a:p>
          <a:p>
            <a:endParaRPr lang="ru-RU" sz="36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А. Эйнштейн</a:t>
            </a:r>
            <a:endParaRPr lang="ru-RU" sz="2800" i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1285852" y="2786058"/>
            <a:ext cx="7572428" cy="64294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Благодарим за внимание!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4643438" y="4714884"/>
            <a:ext cx="4000526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652560  г. Полысаево, </a:t>
            </a:r>
          </a:p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ул. Крупской, 130 «А» </a:t>
            </a:r>
          </a:p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МАДОУ № 1</a:t>
            </a:r>
          </a:p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тел. 8(38456)26184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9931/224845352.a4/0_d4b32_19298b29_orig"/>
          <p:cNvPicPr>
            <a:picLocks noChangeAspect="1" noChangeArrowheads="1"/>
          </p:cNvPicPr>
          <p:nvPr/>
        </p:nvPicPr>
        <p:blipFill>
          <a:blip r:embed="rId2"/>
          <a:srcRect t="2480"/>
          <a:stretch>
            <a:fillRect/>
          </a:stretch>
        </p:blipFill>
        <p:spPr bwMode="auto">
          <a:xfrm>
            <a:off x="642910" y="714356"/>
            <a:ext cx="4500594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500694" y="1500174"/>
            <a:ext cx="350046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 солнышка есть правило: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Оно лучи расправило,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Раскинуло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с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утра —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на земле жара....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9931/224845352.a4/0_d4b3e_1a0eae82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4500594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500694" y="1500174"/>
            <a:ext cx="35004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Где-то в джунглях, на лианах,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Где-то с южной стороны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Обитают обезьяны,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жирафы,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слоны.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-fotki.yandex.ru/get/9931/224845352.a4/0_d4b40_6b7a62e7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4500594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572132" y="1571612"/>
            <a:ext cx="31432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Где в речушке серебристой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Бегемоты сладко спят,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Разрисованные птицы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Цветом радуги летят.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6380" y="1142984"/>
            <a:ext cx="36433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Африка...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Сказочные страны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Африка...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Жаркий небосвод,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Африка...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Сладкие бананы,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Потому что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в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Африке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Лето круглый год!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http://img-fotki.yandex.ru/get/9931/224845352.a4/0_d4b31_8d642abc_orig"/>
          <p:cNvPicPr>
            <a:picLocks noChangeAspect="1" noChangeArrowheads="1"/>
          </p:cNvPicPr>
          <p:nvPr/>
        </p:nvPicPr>
        <p:blipFill>
          <a:blip r:embed="rId2"/>
          <a:srcRect l="1305" t="1323" r="2154" b="781"/>
          <a:stretch>
            <a:fillRect/>
          </a:stretch>
        </p:blipFill>
        <p:spPr bwMode="auto">
          <a:xfrm>
            <a:off x="571472" y="785794"/>
            <a:ext cx="4572032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Эдуардо Саиди Тингатинга, превью / Художники / Фотографии. К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3957653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628" y="1500174"/>
            <a:ext cx="392909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Эдуардо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Саиди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Тингатинга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1937—1972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 –  танзанийский художник, создатель стиля живописи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тинга-тинга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1071538" y="142852"/>
            <a:ext cx="7572428" cy="7858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Традиционные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сюжеты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9458" name="Picture 2" descr="Фауна Puzzlers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071546"/>
            <a:ext cx="7143800" cy="45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642910" y="5643578"/>
            <a:ext cx="8072494" cy="9287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Char char="-"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643578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изображения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зверей, птиц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или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человеческих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силуэтов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1071538" y="142852"/>
            <a:ext cx="7572428" cy="64294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Общие черты сюжета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500034" y="1397000"/>
          <a:ext cx="8143932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стер-класс Урок рисования Рисование и живопись Жирафы в стиле Тинга Тинга Гуашь фото 2"/>
          <p:cNvPicPr/>
          <p:nvPr/>
        </p:nvPicPr>
        <p:blipFill>
          <a:blip r:embed="rId2"/>
          <a:srcRect l="2416" t="3854" r="3858" b="5776"/>
          <a:stretch>
            <a:fillRect/>
          </a:stretch>
        </p:blipFill>
        <p:spPr bwMode="auto">
          <a:xfrm>
            <a:off x="428596" y="1214422"/>
            <a:ext cx="428628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1071538" y="142852"/>
            <a:ext cx="7572428" cy="64294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Подготовка фона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4" name="Рисунок 3" descr="Мастер-класс Урок рисования Рисование и живопись Жирафы в стиле Тинга Тинга Гуашь фото 3"/>
          <p:cNvPicPr/>
          <p:nvPr/>
        </p:nvPicPr>
        <p:blipFill>
          <a:blip r:embed="rId3"/>
          <a:srcRect l="2416" t="5776" r="5300" b="5776"/>
          <a:stretch>
            <a:fillRect/>
          </a:stretch>
        </p:blipFill>
        <p:spPr bwMode="auto">
          <a:xfrm>
            <a:off x="4714876" y="1714488"/>
            <a:ext cx="4143404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642910" y="5000636"/>
            <a:ext cx="6572296" cy="15716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- рисуем три полосы гуашью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- мокрой кистью делаем растяжку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Char char="-"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186</TotalTime>
  <Words>191</Words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Sh</cp:lastModifiedBy>
  <cp:revision>22</cp:revision>
  <dcterms:modified xsi:type="dcterms:W3CDTF">2015-03-19T09:55:09Z</dcterms:modified>
</cp:coreProperties>
</file>